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  <p:sldMasterId id="2147483823" r:id="rId2"/>
  </p:sldMasterIdLst>
  <p:notesMasterIdLst>
    <p:notesMasterId r:id="rId15"/>
  </p:notesMasterIdLst>
  <p:handoutMasterIdLst>
    <p:handoutMasterId r:id="rId16"/>
  </p:handoutMasterIdLst>
  <p:sldIdLst>
    <p:sldId id="349" r:id="rId3"/>
    <p:sldId id="267" r:id="rId4"/>
    <p:sldId id="387" r:id="rId5"/>
    <p:sldId id="382" r:id="rId6"/>
    <p:sldId id="388" r:id="rId7"/>
    <p:sldId id="386" r:id="rId8"/>
    <p:sldId id="383" r:id="rId9"/>
    <p:sldId id="389" r:id="rId10"/>
    <p:sldId id="384" r:id="rId11"/>
    <p:sldId id="390" r:id="rId12"/>
    <p:sldId id="385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6374" autoAdjust="0"/>
  </p:normalViewPr>
  <p:slideViewPr>
    <p:cSldViewPr>
      <p:cViewPr varScale="1">
        <p:scale>
          <a:sx n="67" d="100"/>
          <a:sy n="67" d="100"/>
        </p:scale>
        <p:origin x="1204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8/22/2021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253409-CFF8-41A2-953C-AE1645002510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13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503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667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848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4432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324391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127719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7773499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206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31149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470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7862320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271992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0039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924702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5890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375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595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753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9689375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4057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946975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188752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oice blocks-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8719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944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4822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9496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0822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355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8DA6CE66-0146-4689-BC9F-F56233496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0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C42393-43EC-43C0-933C-6729D4D70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3626" y="4723384"/>
            <a:ext cx="2758449" cy="149961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8" r:id="rId5"/>
    <p:sldLayoutId id="2147483819" r:id="rId6"/>
    <p:sldLayoutId id="2147483816" r:id="rId7"/>
    <p:sldLayoutId id="2147483820" r:id="rId8"/>
    <p:sldLayoutId id="2147483817" r:id="rId9"/>
    <p:sldLayoutId id="2147483821" r:id="rId10"/>
    <p:sldLayoutId id="2147483810" r:id="rId11"/>
    <p:sldLayoutId id="2147483804" r:id="rId12"/>
    <p:sldLayoutId id="2147483811" r:id="rId13"/>
    <p:sldLayoutId id="2147483807" r:id="rId14"/>
    <p:sldLayoutId id="2147483808" r:id="rId15"/>
    <p:sldLayoutId id="2147483809" r:id="rId16"/>
    <p:sldLayoutId id="2147483812" r:id="rId17"/>
    <p:sldLayoutId id="2147483813" r:id="rId18"/>
    <p:sldLayoutId id="2147483814" r:id="rId19"/>
    <p:sldLayoutId id="2147483815" r:id="rId20"/>
    <p:sldLayoutId id="2147483822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17967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  <p:sldLayoutId id="2147483845" r:id="rId22"/>
    <p:sldLayoutId id="2147483846" r:id="rId23"/>
    <p:sldLayoutId id="2147483847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Check Spelling, Grammar, and Readability</a:t>
            </a:r>
          </a:p>
          <a:p>
            <a:r>
              <a:rPr lang="en-US" altLang="en-US" dirty="0"/>
              <a:t>Use Research Tools</a:t>
            </a:r>
          </a:p>
          <a:p>
            <a:r>
              <a:rPr lang="en-US" altLang="en-US" dirty="0"/>
              <a:t>Check Accessibility</a:t>
            </a:r>
          </a:p>
          <a:p>
            <a:r>
              <a:rPr lang="en-US" altLang="en-US" dirty="0"/>
              <a:t>Save a Document to Other Formats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Preparing to Publish a Document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03B802-BD8E-4EF9-926B-0E52DB895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03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Save a Document to Other Formats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2747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are going to save the document as a PDF, which you'll use to publish the document on the web.</a:t>
            </a:r>
          </a:p>
          <a:p>
            <a:r>
              <a:rPr lang="en-US" dirty="0"/>
              <a:t>Before you save it as a PDF, you will first save your revisions in a standard Word document, which you will use as your master document in the event that you want to make additional changes to it later.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Saving in a Different File Format</a:t>
            </a:r>
          </a:p>
        </p:txBody>
      </p:sp>
      <p:pic>
        <p:nvPicPr>
          <p:cNvPr id="3074" name="Picture 2" descr="https://pixabay.com/static/uploads/photo/2013/07/13/01/18/pdf-15549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440" y="3537190"/>
            <a:ext cx="2019975" cy="25159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upload.wikimedia.org/wikipedia/commons/8/86/Word_2013_Ic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641" y="3709960"/>
            <a:ext cx="2352675" cy="234315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ight Arrow 6"/>
          <p:cNvSpPr/>
          <p:nvPr/>
        </p:nvSpPr>
        <p:spPr bwMode="auto">
          <a:xfrm>
            <a:off x="4013753" y="4668184"/>
            <a:ext cx="1276710" cy="680888"/>
          </a:xfrm>
          <a:prstGeom prst="rightArrow">
            <a:avLst>
              <a:gd name="adj1" fmla="val 50000"/>
              <a:gd name="adj2" fmla="val 58384"/>
            </a:avLst>
          </a:prstGeom>
          <a:solidFill>
            <a:srgbClr val="676767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259E6E-A100-4005-BA13-9DA1E8BD5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205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processes do you follow when preparing a document for public release?</a:t>
            </a:r>
          </a:p>
          <a:p>
            <a:r>
              <a:rPr lang="en-US" dirty="0"/>
              <a:t>Do you think you'll encounter any scenarios in which you'll need to save a document in a file format other than Word 2021?</a:t>
            </a:r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Check Spelling, Grammar, </a:t>
            </a:r>
            <a:br>
              <a:rPr lang="en-US" altLang="en-US" dirty="0"/>
            </a:br>
            <a:r>
              <a:rPr lang="en-US" altLang="en-US" dirty="0"/>
              <a:t>and Readability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7006F0-72BE-4CB6-BE88-F23BDC364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E4282-4BC4-4880-88DE-EAE4387B6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509" y="1371600"/>
            <a:ext cx="7582875" cy="1066800"/>
          </a:xfrm>
        </p:spPr>
        <p:txBody>
          <a:bodyPr/>
          <a:lstStyle/>
          <a:p>
            <a:r>
              <a:rPr lang="en-US" dirty="0"/>
              <a:t>Use the Proofing pane to check for spelling and grammar errors.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60C9FDA-DEF8-4894-929B-692150FE0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Proofing Pane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F73529-D719-4B27-963D-28CF15C93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51307"/>
            <a:ext cx="8001000" cy="325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629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Before you distribute the Building with Heart fact sheet, you'll check it for spelling and grammar mistakes.</a:t>
            </a:r>
          </a:p>
          <a:p>
            <a:r>
              <a:rPr lang="en-US" dirty="0"/>
              <a:t>You'll also check its readability.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Checking Spelling, Grammar, and Readability</a:t>
            </a:r>
          </a:p>
        </p:txBody>
      </p:sp>
      <p:grpSp>
        <p:nvGrpSpPr>
          <p:cNvPr id="5" name="Group 4"/>
          <p:cNvGrpSpPr/>
          <p:nvPr/>
        </p:nvGrpSpPr>
        <p:grpSpPr>
          <a:xfrm rot="776775">
            <a:off x="1410345" y="2537333"/>
            <a:ext cx="5913503" cy="4058072"/>
            <a:chOff x="1038386" y="2223099"/>
            <a:chExt cx="5913503" cy="405807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723288">
              <a:off x="1662537" y="2223099"/>
              <a:ext cx="5289352" cy="3520725"/>
            </a:xfrm>
            <a:prstGeom prst="rect">
              <a:avLst/>
            </a:prstGeom>
          </p:spPr>
        </p:pic>
        <p:pic>
          <p:nvPicPr>
            <p:cNvPr id="4100" name="Picture 4" descr="https://pixabay.com/static/uploads/photo/2013/10/01/16/55/magnifying-glass-189254_64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386" y="2473189"/>
              <a:ext cx="3874576" cy="3807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9B12A3-33F2-41CA-932A-3CA300BAB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164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Use Research Tools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6494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a better word than “eradicating” to use in the first paragraph.</a:t>
            </a:r>
          </a:p>
          <a:p>
            <a:r>
              <a:rPr lang="en-US" dirty="0"/>
              <a:t>Use Word’s Thesaurus feature.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Using the Thesaurus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07C2BE-C540-41F4-97D4-7F7301BD8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898002E5-1363-4BAB-9068-A64B8648D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09800"/>
            <a:ext cx="7161889" cy="326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41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web to:</a:t>
            </a:r>
          </a:p>
          <a:p>
            <a:pPr lvl="1"/>
            <a:r>
              <a:rPr lang="en-US" dirty="0"/>
              <a:t>Determine if "sweat equity" is used correctly in the document</a:t>
            </a:r>
          </a:p>
          <a:p>
            <a:pPr lvl="1"/>
            <a:r>
              <a:rPr lang="en-US" dirty="0"/>
              <a:t>Translate the first paragraph of the document into Spanish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Translating Text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260604" y="2656306"/>
            <a:ext cx="6622791" cy="3591328"/>
            <a:chOff x="4317224" y="3927268"/>
            <a:chExt cx="4619625" cy="2505075"/>
          </a:xfrm>
        </p:grpSpPr>
        <p:sp>
          <p:nvSpPr>
            <p:cNvPr id="4" name="Oval 3"/>
            <p:cNvSpPr/>
            <p:nvPr/>
          </p:nvSpPr>
          <p:spPr bwMode="auto">
            <a:xfrm rot="20853881">
              <a:off x="4317224" y="3927268"/>
              <a:ext cx="4619625" cy="2505075"/>
            </a:xfrm>
            <a:prstGeom prst="ellipse">
              <a:avLst/>
            </a:prstGeom>
            <a:gradFill flip="none" rotWithShape="1">
              <a:gsLst>
                <a:gs pos="0">
                  <a:srgbClr val="0398CC"/>
                </a:gs>
                <a:gs pos="50000">
                  <a:srgbClr val="0398CC">
                    <a:alpha val="14000"/>
                  </a:srgbClr>
                </a:gs>
                <a:gs pos="100000">
                  <a:srgbClr val="0398CC">
                    <a:alpha val="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026" name="Picture 2" descr="https://pixabay.com/static/uploads/photo/2014/04/03/00/36/globe-308800_64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832065">
              <a:off x="5183114" y="4177888"/>
              <a:ext cx="3180522" cy="182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DFCAC1-1804-4223-8131-882627760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796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Check Accessibility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7998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document will be published on the web, so you will check to see if you've properly prepared it for access through assistive technologies, such as a screen reader.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Checking Accessibility</a:t>
            </a:r>
          </a:p>
        </p:txBody>
      </p:sp>
      <p:pic>
        <p:nvPicPr>
          <p:cNvPr id="2050" name="Picture 2" descr="https://upload.wikimedia.org/wikipedia/commons/thumb/e/eb/Handicapped_Accessible_sign.svg/2000px-Handicapped_Accessible_sig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982" y="2425982"/>
            <a:ext cx="2006037" cy="200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B7C0E1-AD27-48E1-91F6-81ADBC6EE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635667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76BD36C8-305F-4882-A7F2-4FEC1771BF9B}" vid="{8C8C92D2-93BC-4A65-94B1-661E8020A02F}"/>
    </a:ext>
  </a:extLst>
</a:theme>
</file>

<file path=ppt/theme/theme2.xml><?xml version="1.0" encoding="utf-8"?>
<a:theme xmlns:a="http://schemas.openxmlformats.org/drawingml/2006/main" name="1_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6BEC0BD8-CBC1-4359-9843-D396D766E33C}" vid="{38EE8EC0-0988-43AE-A844-D998A68DC4B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LO_Visuals_Template_3_3</Template>
  <TotalTime>354</TotalTime>
  <Words>316</Words>
  <Application>Microsoft Office PowerPoint</Application>
  <PresentationFormat>On-screen Show (4:3)</PresentationFormat>
  <Paragraphs>49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Myriad Pro</vt:lpstr>
      <vt:lpstr>LO Choice</vt:lpstr>
      <vt:lpstr>1_LO Choice</vt:lpstr>
      <vt:lpstr>Preparing to Publish a Document</vt:lpstr>
      <vt:lpstr>Check Spelling, Grammar,  and Readability</vt:lpstr>
      <vt:lpstr>The Proofing Pane</vt:lpstr>
      <vt:lpstr>Activity: Checking Spelling, Grammar, and Readability</vt:lpstr>
      <vt:lpstr>Use Research Tools</vt:lpstr>
      <vt:lpstr>Activity: Using the Thesaurus</vt:lpstr>
      <vt:lpstr>Activity: Translating Text</vt:lpstr>
      <vt:lpstr>Check Accessibility</vt:lpstr>
      <vt:lpstr>Activity: Checking Accessibility</vt:lpstr>
      <vt:lpstr>Save a Document to Other Formats</vt:lpstr>
      <vt:lpstr>Activity: Saving in a Different File Format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Preparing to Publish a Document</dc:title>
  <dc:creator>Laurie Perry</dc:creator>
  <cp:lastModifiedBy>HP</cp:lastModifiedBy>
  <cp:revision>12</cp:revision>
  <dcterms:created xsi:type="dcterms:W3CDTF">2018-09-13T15:34:04Z</dcterms:created>
  <dcterms:modified xsi:type="dcterms:W3CDTF">2021-08-22T04:58:54Z</dcterms:modified>
</cp:coreProperties>
</file>